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1" r:id="rId3"/>
    <p:sldId id="258" r:id="rId4"/>
    <p:sldId id="260" r:id="rId5"/>
    <p:sldId id="261" r:id="rId6"/>
    <p:sldId id="263" r:id="rId7"/>
    <p:sldId id="259" r:id="rId8"/>
    <p:sldId id="264" r:id="rId9"/>
    <p:sldId id="266" r:id="rId10"/>
    <p:sldId id="273" r:id="rId11"/>
    <p:sldId id="274" r:id="rId12"/>
    <p:sldId id="275" r:id="rId13"/>
    <p:sldId id="276" r:id="rId14"/>
    <p:sldId id="277" r:id="rId15"/>
    <p:sldId id="267" r:id="rId16"/>
    <p:sldId id="272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3EAD1-30B1-49A7-A5D7-2DA6C3AA48B5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D3A9E0E5-222D-4F04-9413-A4A49C93C8A9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accent6">
                  <a:lumMod val="10000"/>
                </a:schemeClr>
              </a:solidFill>
              <a:latin typeface="Baskerville Old Face" panose="02020602080505020303" pitchFamily="18" charset="0"/>
            </a:rPr>
            <a:t>Tri-color bat </a:t>
          </a:r>
          <a:endParaRPr lang="en-US" sz="1400" b="0" dirty="0">
            <a:solidFill>
              <a:schemeClr val="accent6">
                <a:lumMod val="10000"/>
              </a:schemeClr>
            </a:solidFill>
            <a:latin typeface="Baskerville Old Face" panose="02020602080505020303" pitchFamily="18" charset="0"/>
          </a:endParaRPr>
        </a:p>
      </dgm:t>
    </dgm:pt>
    <dgm:pt modelId="{4425EF18-724D-4727-B372-EB5031F62BA1}" type="parTrans" cxnId="{43CE8523-3521-4EEA-A8E7-4FC55AA4AD8E}">
      <dgm:prSet/>
      <dgm:spPr/>
      <dgm:t>
        <a:bodyPr/>
        <a:lstStyle/>
        <a:p>
          <a:endParaRPr lang="en-US"/>
        </a:p>
      </dgm:t>
    </dgm:pt>
    <dgm:pt modelId="{4F918443-7A33-471E-9A65-65EE78D9B045}" type="sibTrans" cxnId="{43CE8523-3521-4EEA-A8E7-4FC55AA4AD8E}">
      <dgm:prSet/>
      <dgm:spPr/>
      <dgm:t>
        <a:bodyPr/>
        <a:lstStyle/>
        <a:p>
          <a:endParaRPr lang="en-US"/>
        </a:p>
      </dgm:t>
    </dgm:pt>
    <dgm:pt modelId="{EEE289FF-B3A4-4CC9-90D2-533306813A2A}" type="pres">
      <dgm:prSet presAssocID="{DCE3EAD1-30B1-49A7-A5D7-2DA6C3AA48B5}" presName="Name0" presStyleCnt="0">
        <dgm:presLayoutVars>
          <dgm:chMax/>
          <dgm:chPref/>
          <dgm:dir/>
        </dgm:presLayoutVars>
      </dgm:prSet>
      <dgm:spPr/>
    </dgm:pt>
    <dgm:pt modelId="{74290712-532C-42B7-8425-C56D55C1DE65}" type="pres">
      <dgm:prSet presAssocID="{D3A9E0E5-222D-4F04-9413-A4A49C93C8A9}" presName="composite" presStyleCnt="0"/>
      <dgm:spPr/>
    </dgm:pt>
    <dgm:pt modelId="{2DDEA519-2A16-45A7-B5A6-E3169C377365}" type="pres">
      <dgm:prSet presAssocID="{D3A9E0E5-222D-4F04-9413-A4A49C93C8A9}" presName="Accent" presStyleLbl="alignNode1" presStyleIdx="0" presStyleCnt="1">
        <dgm:presLayoutVars>
          <dgm:chMax val="0"/>
          <dgm:chPref val="0"/>
        </dgm:presLayoutVars>
      </dgm:prSet>
      <dgm:spPr/>
    </dgm:pt>
    <dgm:pt modelId="{E570D0D4-34DA-4F2D-A7C2-B948E0B6CEBE}" type="pres">
      <dgm:prSet presAssocID="{D3A9E0E5-222D-4F04-9413-A4A49C93C8A9}" presName="Image" presStyleLbl="bgImgPlace1" presStyleIdx="0" presStyleCnt="1" custScaleX="170351" custScaleY="250424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extLst>
        <a:ext uri="{E40237B7-FDA0-4F09-8148-C483321AD2D9}">
          <dgm14:cNvPr xmlns:dgm14="http://schemas.microsoft.com/office/drawing/2010/diagram" id="0" name="" descr="pipnail1"/>
        </a:ext>
      </dgm:extLst>
    </dgm:pt>
    <dgm:pt modelId="{D064346B-89AA-4EE8-AEB6-90A6BD327F37}" type="pres">
      <dgm:prSet presAssocID="{D3A9E0E5-222D-4F04-9413-A4A49C93C8A9}" presName="Parent" presStyleLbl="fgAccFollowNode1" presStyleIdx="0" presStyleCnt="1" custLinFactX="-94676" custLinFactNeighborX="-100000" custLinFactNeighborY="-92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DF289-6B02-4F7D-8E12-C63710FA5224}" type="pres">
      <dgm:prSet presAssocID="{D3A9E0E5-222D-4F04-9413-A4A49C93C8A9}" presName="Space" presStyleCnt="0">
        <dgm:presLayoutVars>
          <dgm:chMax val="0"/>
          <dgm:chPref val="0"/>
        </dgm:presLayoutVars>
      </dgm:prSet>
      <dgm:spPr/>
    </dgm:pt>
  </dgm:ptLst>
  <dgm:cxnLst>
    <dgm:cxn modelId="{F4732A42-E6F8-40F8-9169-98E928FEF6ED}" type="presOf" srcId="{D3A9E0E5-222D-4F04-9413-A4A49C93C8A9}" destId="{D064346B-89AA-4EE8-AEB6-90A6BD327F37}" srcOrd="0" destOrd="0" presId="urn:microsoft.com/office/officeart/2008/layout/AlternatingPictureCircles"/>
    <dgm:cxn modelId="{43CE8523-3521-4EEA-A8E7-4FC55AA4AD8E}" srcId="{DCE3EAD1-30B1-49A7-A5D7-2DA6C3AA48B5}" destId="{D3A9E0E5-222D-4F04-9413-A4A49C93C8A9}" srcOrd="0" destOrd="0" parTransId="{4425EF18-724D-4727-B372-EB5031F62BA1}" sibTransId="{4F918443-7A33-471E-9A65-65EE78D9B045}"/>
    <dgm:cxn modelId="{06F05717-EDFD-4EBB-9835-9D19D48A543A}" type="presOf" srcId="{DCE3EAD1-30B1-49A7-A5D7-2DA6C3AA48B5}" destId="{EEE289FF-B3A4-4CC9-90D2-533306813A2A}" srcOrd="0" destOrd="0" presId="urn:microsoft.com/office/officeart/2008/layout/AlternatingPictureCircles"/>
    <dgm:cxn modelId="{F5FFDCB7-9267-4843-BE57-EB0E87D3147E}" type="presParOf" srcId="{EEE289FF-B3A4-4CC9-90D2-533306813A2A}" destId="{74290712-532C-42B7-8425-C56D55C1DE65}" srcOrd="0" destOrd="0" presId="urn:microsoft.com/office/officeart/2008/layout/AlternatingPictureCircles"/>
    <dgm:cxn modelId="{FBB111F6-8FDB-4B1B-81B6-41B8F9E119D3}" type="presParOf" srcId="{74290712-532C-42B7-8425-C56D55C1DE65}" destId="{2DDEA519-2A16-45A7-B5A6-E3169C377365}" srcOrd="0" destOrd="0" presId="urn:microsoft.com/office/officeart/2008/layout/AlternatingPictureCircles"/>
    <dgm:cxn modelId="{46C4053D-8875-436C-ACBA-F3DEA3DD8728}" type="presParOf" srcId="{74290712-532C-42B7-8425-C56D55C1DE65}" destId="{E570D0D4-34DA-4F2D-A7C2-B948E0B6CEBE}" srcOrd="1" destOrd="0" presId="urn:microsoft.com/office/officeart/2008/layout/AlternatingPictureCircles"/>
    <dgm:cxn modelId="{1D85FD2E-9FA7-4D2B-875A-F4D8A5C4D086}" type="presParOf" srcId="{74290712-532C-42B7-8425-C56D55C1DE65}" destId="{D064346B-89AA-4EE8-AEB6-90A6BD327F37}" srcOrd="2" destOrd="0" presId="urn:microsoft.com/office/officeart/2008/layout/AlternatingPictureCircles"/>
    <dgm:cxn modelId="{D2E18450-5A5D-4A00-A8AD-B96727872247}" type="presParOf" srcId="{74290712-532C-42B7-8425-C56D55C1DE65}" destId="{707DF289-6B02-4F7D-8E12-C63710FA5224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913CE-8F42-407E-ADB9-B5158CFC3042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ADD5ACFA-50F6-4A2A-9C45-A4FDC68CF926}">
      <dgm:prSet phldrT="[Text]" custT="1"/>
      <dgm:spPr/>
      <dgm:t>
        <a:bodyPr/>
        <a:lstStyle/>
        <a:p>
          <a:r>
            <a:rPr lang="en-US" sz="1400" b="0" dirty="0" smtClean="0">
              <a:latin typeface="Baskerville Old Face" panose="02020602080505020303" pitchFamily="18" charset="0"/>
            </a:rPr>
            <a:t>Indiana bat</a:t>
          </a:r>
          <a:endParaRPr lang="en-US" sz="1400" b="0" dirty="0">
            <a:latin typeface="Baskerville Old Face" panose="02020602080505020303" pitchFamily="18" charset="0"/>
          </a:endParaRPr>
        </a:p>
      </dgm:t>
    </dgm:pt>
    <dgm:pt modelId="{5B682827-72FF-45A7-AE97-2C26B2E61749}" type="parTrans" cxnId="{100B7394-B7DC-4F58-9FB8-800A5DD3509C}">
      <dgm:prSet/>
      <dgm:spPr/>
      <dgm:t>
        <a:bodyPr/>
        <a:lstStyle/>
        <a:p>
          <a:endParaRPr lang="en-US"/>
        </a:p>
      </dgm:t>
    </dgm:pt>
    <dgm:pt modelId="{04771533-0889-45C7-9DF2-328FC577BF0D}" type="sibTrans" cxnId="{100B7394-B7DC-4F58-9FB8-800A5DD3509C}">
      <dgm:prSet/>
      <dgm:spPr/>
      <dgm:t>
        <a:bodyPr/>
        <a:lstStyle/>
        <a:p>
          <a:endParaRPr lang="en-US"/>
        </a:p>
      </dgm:t>
    </dgm:pt>
    <dgm:pt modelId="{88FE5F25-F56A-47CC-810A-79E1D7F9C877}" type="pres">
      <dgm:prSet presAssocID="{27A913CE-8F42-407E-ADB9-B5158CFC3042}" presName="Name0" presStyleCnt="0">
        <dgm:presLayoutVars>
          <dgm:chMax/>
          <dgm:chPref/>
          <dgm:dir/>
        </dgm:presLayoutVars>
      </dgm:prSet>
      <dgm:spPr/>
    </dgm:pt>
    <dgm:pt modelId="{A9B23B05-DE4F-4CB3-8E75-6E05F276CA7C}" type="pres">
      <dgm:prSet presAssocID="{ADD5ACFA-50F6-4A2A-9C45-A4FDC68CF926}" presName="composite" presStyleCnt="0"/>
      <dgm:spPr/>
    </dgm:pt>
    <dgm:pt modelId="{CEBE9656-3D1D-444A-8407-75D707E69B4D}" type="pres">
      <dgm:prSet presAssocID="{ADD5ACFA-50F6-4A2A-9C45-A4FDC68CF926}" presName="Accent" presStyleLbl="alignNode1" presStyleIdx="0" presStyleCnt="1">
        <dgm:presLayoutVars>
          <dgm:chMax val="0"/>
          <dgm:chPref val="0"/>
        </dgm:presLayoutVars>
      </dgm:prSet>
      <dgm:spPr/>
    </dgm:pt>
    <dgm:pt modelId="{38BEA9E3-AE36-4F2C-A893-DCE74091A362}" type="pres">
      <dgm:prSet presAssocID="{ADD5ACFA-50F6-4A2A-9C45-A4FDC68CF926}" presName="Image" presStyleLbl="bgImgPlace1" presStyleIdx="0" presStyleCnt="1" custScaleX="157907" custScaleY="16477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ibat1"/>
        </a:ext>
      </dgm:extLst>
    </dgm:pt>
    <dgm:pt modelId="{4A79EB6E-069D-49C6-960C-6BE4917368AC}" type="pres">
      <dgm:prSet presAssocID="{ADD5ACFA-50F6-4A2A-9C45-A4FDC68CF926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C0AA4-0CBC-4A6B-9E40-4E3282CDB59C}" type="pres">
      <dgm:prSet presAssocID="{ADD5ACFA-50F6-4A2A-9C45-A4FDC68CF926}" presName="Space" presStyleCnt="0">
        <dgm:presLayoutVars>
          <dgm:chMax val="0"/>
          <dgm:chPref val="0"/>
        </dgm:presLayoutVars>
      </dgm:prSet>
      <dgm:spPr/>
    </dgm:pt>
  </dgm:ptLst>
  <dgm:cxnLst>
    <dgm:cxn modelId="{100B7394-B7DC-4F58-9FB8-800A5DD3509C}" srcId="{27A913CE-8F42-407E-ADB9-B5158CFC3042}" destId="{ADD5ACFA-50F6-4A2A-9C45-A4FDC68CF926}" srcOrd="0" destOrd="0" parTransId="{5B682827-72FF-45A7-AE97-2C26B2E61749}" sibTransId="{04771533-0889-45C7-9DF2-328FC577BF0D}"/>
    <dgm:cxn modelId="{42E2CE8D-C749-4BE9-A65F-47A757835CB5}" type="presOf" srcId="{27A913CE-8F42-407E-ADB9-B5158CFC3042}" destId="{88FE5F25-F56A-47CC-810A-79E1D7F9C877}" srcOrd="0" destOrd="0" presId="urn:microsoft.com/office/officeart/2008/layout/AlternatingPictureCircles"/>
    <dgm:cxn modelId="{CF7F1420-40A2-4972-A0E3-6D1BFFDA233D}" type="presOf" srcId="{ADD5ACFA-50F6-4A2A-9C45-A4FDC68CF926}" destId="{4A79EB6E-069D-49C6-960C-6BE4917368AC}" srcOrd="0" destOrd="0" presId="urn:microsoft.com/office/officeart/2008/layout/AlternatingPictureCircles"/>
    <dgm:cxn modelId="{2B5C0317-8BA7-4D4E-9127-DBA484C10E0C}" type="presParOf" srcId="{88FE5F25-F56A-47CC-810A-79E1D7F9C877}" destId="{A9B23B05-DE4F-4CB3-8E75-6E05F276CA7C}" srcOrd="0" destOrd="0" presId="urn:microsoft.com/office/officeart/2008/layout/AlternatingPictureCircles"/>
    <dgm:cxn modelId="{853EA940-BD33-4154-B7FD-5F06521CECB8}" type="presParOf" srcId="{A9B23B05-DE4F-4CB3-8E75-6E05F276CA7C}" destId="{CEBE9656-3D1D-444A-8407-75D707E69B4D}" srcOrd="0" destOrd="0" presId="urn:microsoft.com/office/officeart/2008/layout/AlternatingPictureCircles"/>
    <dgm:cxn modelId="{C82B288D-11C4-4872-8627-ABD30F5CE509}" type="presParOf" srcId="{A9B23B05-DE4F-4CB3-8E75-6E05F276CA7C}" destId="{38BEA9E3-AE36-4F2C-A893-DCE74091A362}" srcOrd="1" destOrd="0" presId="urn:microsoft.com/office/officeart/2008/layout/AlternatingPictureCircles"/>
    <dgm:cxn modelId="{A2A5DD53-4548-4991-BCF5-8CE7EEF233BE}" type="presParOf" srcId="{A9B23B05-DE4F-4CB3-8E75-6E05F276CA7C}" destId="{4A79EB6E-069D-49C6-960C-6BE4917368AC}" srcOrd="2" destOrd="0" presId="urn:microsoft.com/office/officeart/2008/layout/AlternatingPictureCircles"/>
    <dgm:cxn modelId="{1F39620B-1201-4FCC-AC7D-A5859F894B5E}" type="presParOf" srcId="{A9B23B05-DE4F-4CB3-8E75-6E05F276CA7C}" destId="{5ADC0AA4-0CBC-4A6B-9E40-4E3282CDB59C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AB81EA-4625-473A-9D19-7A9FEE7A2428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A2DF5541-D3CB-4C74-9D15-B2511F0CFA81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accent6">
                  <a:lumMod val="10000"/>
                </a:schemeClr>
              </a:solidFill>
              <a:latin typeface="Baskerville Old Face" panose="02020602080505020303" pitchFamily="18" charset="0"/>
            </a:rPr>
            <a:t>Northern long-eared bat</a:t>
          </a:r>
          <a:endParaRPr lang="en-US" sz="1400" dirty="0">
            <a:solidFill>
              <a:schemeClr val="accent6">
                <a:lumMod val="10000"/>
              </a:schemeClr>
            </a:solidFill>
            <a:latin typeface="Baskerville Old Face" panose="02020602080505020303" pitchFamily="18" charset="0"/>
          </a:endParaRPr>
        </a:p>
      </dgm:t>
    </dgm:pt>
    <dgm:pt modelId="{DDE9C511-9D1F-4422-87E3-2411A187512D}" type="parTrans" cxnId="{2FDDAA58-73A8-4941-B318-D5A4830C83F6}">
      <dgm:prSet/>
      <dgm:spPr/>
      <dgm:t>
        <a:bodyPr/>
        <a:lstStyle/>
        <a:p>
          <a:endParaRPr lang="en-US"/>
        </a:p>
      </dgm:t>
    </dgm:pt>
    <dgm:pt modelId="{4AB28855-3638-454B-A689-7C3B657C9F4A}" type="sibTrans" cxnId="{2FDDAA58-73A8-4941-B318-D5A4830C83F6}">
      <dgm:prSet/>
      <dgm:spPr/>
      <dgm:t>
        <a:bodyPr/>
        <a:lstStyle/>
        <a:p>
          <a:endParaRPr lang="en-US"/>
        </a:p>
      </dgm:t>
    </dgm:pt>
    <dgm:pt modelId="{7FDFF860-9954-4B3E-BEA9-9E29481EE231}" type="pres">
      <dgm:prSet presAssocID="{3AAB81EA-4625-473A-9D19-7A9FEE7A2428}" presName="Name0" presStyleCnt="0">
        <dgm:presLayoutVars>
          <dgm:chMax/>
          <dgm:chPref/>
          <dgm:dir/>
        </dgm:presLayoutVars>
      </dgm:prSet>
      <dgm:spPr/>
    </dgm:pt>
    <dgm:pt modelId="{729FFBA0-3735-47AE-AB79-301EE2736177}" type="pres">
      <dgm:prSet presAssocID="{A2DF5541-D3CB-4C74-9D15-B2511F0CFA81}" presName="composite" presStyleCnt="0"/>
      <dgm:spPr/>
    </dgm:pt>
    <dgm:pt modelId="{16F64D5E-7557-4592-B647-E24A1EC01118}" type="pres">
      <dgm:prSet presAssocID="{A2DF5541-D3CB-4C74-9D15-B2511F0CFA81}" presName="Accent" presStyleLbl="alignNode1" presStyleIdx="0" presStyleCnt="1">
        <dgm:presLayoutVars>
          <dgm:chMax val="0"/>
          <dgm:chPref val="0"/>
        </dgm:presLayoutVars>
      </dgm:prSet>
      <dgm:spPr/>
    </dgm:pt>
    <dgm:pt modelId="{9F6AD114-3532-46F1-A6FA-4C848FAC108A}" type="pres">
      <dgm:prSet presAssocID="{A2DF5541-D3CB-4C74-9D15-B2511F0CFA81}" presName="Image" presStyleLbl="bgImgPlace1" presStyleIdx="0" presStyleCnt="1" custScaleX="301212" custScaleY="320094" custLinFactNeighborX="2569" custLinFactNeighborY="-1353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extLst>
        <a:ext uri="{E40237B7-FDA0-4F09-8148-C483321AD2D9}">
          <dgm14:cNvPr xmlns:dgm14="http://schemas.microsoft.com/office/drawing/2010/diagram" id="0" name="" descr="MYSE"/>
        </a:ext>
      </dgm:extLst>
    </dgm:pt>
    <dgm:pt modelId="{B2494225-895D-42A5-9B6E-D0113E269AD1}" type="pres">
      <dgm:prSet presAssocID="{A2DF5541-D3CB-4C74-9D15-B2511F0CFA81}" presName="Parent" presStyleLbl="fgAccFollowNode1" presStyleIdx="0" presStyleCnt="1" custScaleX="296152" custScaleY="77876" custLinFactY="50251" custLinFactNeighborX="-2491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2AA2A-75A6-4D32-8523-0F3773CD4ED0}" type="pres">
      <dgm:prSet presAssocID="{A2DF5541-D3CB-4C74-9D15-B2511F0CFA81}" presName="Space" presStyleCnt="0">
        <dgm:presLayoutVars>
          <dgm:chMax val="0"/>
          <dgm:chPref val="0"/>
        </dgm:presLayoutVars>
      </dgm:prSet>
      <dgm:spPr/>
    </dgm:pt>
  </dgm:ptLst>
  <dgm:cxnLst>
    <dgm:cxn modelId="{9C44AD4C-2C32-4A30-ADF2-BFA916B04E5D}" type="presOf" srcId="{A2DF5541-D3CB-4C74-9D15-B2511F0CFA81}" destId="{B2494225-895D-42A5-9B6E-D0113E269AD1}" srcOrd="0" destOrd="0" presId="urn:microsoft.com/office/officeart/2008/layout/AlternatingPictureCircles"/>
    <dgm:cxn modelId="{2FDDAA58-73A8-4941-B318-D5A4830C83F6}" srcId="{3AAB81EA-4625-473A-9D19-7A9FEE7A2428}" destId="{A2DF5541-D3CB-4C74-9D15-B2511F0CFA81}" srcOrd="0" destOrd="0" parTransId="{DDE9C511-9D1F-4422-87E3-2411A187512D}" sibTransId="{4AB28855-3638-454B-A689-7C3B657C9F4A}"/>
    <dgm:cxn modelId="{692F1BC2-1D1C-46E1-8BFA-276FF09D320B}" type="presOf" srcId="{3AAB81EA-4625-473A-9D19-7A9FEE7A2428}" destId="{7FDFF860-9954-4B3E-BEA9-9E29481EE231}" srcOrd="0" destOrd="0" presId="urn:microsoft.com/office/officeart/2008/layout/AlternatingPictureCircles"/>
    <dgm:cxn modelId="{DFC5D4FE-5F6E-4B83-B6A5-CBDE7F673BB4}" type="presParOf" srcId="{7FDFF860-9954-4B3E-BEA9-9E29481EE231}" destId="{729FFBA0-3735-47AE-AB79-301EE2736177}" srcOrd="0" destOrd="0" presId="urn:microsoft.com/office/officeart/2008/layout/AlternatingPictureCircles"/>
    <dgm:cxn modelId="{925C2913-E284-4D7D-B26A-D44F57A50D9D}" type="presParOf" srcId="{729FFBA0-3735-47AE-AB79-301EE2736177}" destId="{16F64D5E-7557-4592-B647-E24A1EC01118}" srcOrd="0" destOrd="0" presId="urn:microsoft.com/office/officeart/2008/layout/AlternatingPictureCircles"/>
    <dgm:cxn modelId="{50E8BA85-1360-485D-B3A6-53C93BE3C029}" type="presParOf" srcId="{729FFBA0-3735-47AE-AB79-301EE2736177}" destId="{9F6AD114-3532-46F1-A6FA-4C848FAC108A}" srcOrd="1" destOrd="0" presId="urn:microsoft.com/office/officeart/2008/layout/AlternatingPictureCircles"/>
    <dgm:cxn modelId="{2D0C98DB-9AC9-4C29-8DC8-6CE7EEEF2968}" type="presParOf" srcId="{729FFBA0-3735-47AE-AB79-301EE2736177}" destId="{B2494225-895D-42A5-9B6E-D0113E269AD1}" srcOrd="2" destOrd="0" presId="urn:microsoft.com/office/officeart/2008/layout/AlternatingPictureCircles"/>
    <dgm:cxn modelId="{D736EE5A-79DD-40F8-82C5-CC2EFAC690FE}" type="presParOf" srcId="{729FFBA0-3735-47AE-AB79-301EE2736177}" destId="{E2E2AA2A-75A6-4D32-8523-0F3773CD4ED0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6F4A25-A1A0-448A-A3EB-28B855C9A57D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09F1B0B4-94CD-4EB5-8743-45D661133C5C}">
      <dgm:prSet phldrT="[Text]" custT="1"/>
      <dgm:spPr/>
      <dgm:t>
        <a:bodyPr/>
        <a:lstStyle/>
        <a:p>
          <a:r>
            <a:rPr lang="en-US" sz="1400" dirty="0" smtClean="0">
              <a:latin typeface="Baskerville Old Face" panose="02020602080505020303" pitchFamily="18" charset="0"/>
            </a:rPr>
            <a:t>Big brown bat</a:t>
          </a:r>
          <a:endParaRPr lang="en-US" sz="1400" dirty="0">
            <a:latin typeface="Baskerville Old Face" panose="02020602080505020303" pitchFamily="18" charset="0"/>
          </a:endParaRPr>
        </a:p>
      </dgm:t>
    </dgm:pt>
    <dgm:pt modelId="{96BE5F40-BE35-4EFA-BC4D-87E0502D1070}" type="parTrans" cxnId="{4AE3603D-A70C-46E7-B51C-1E6B2E4DF6CC}">
      <dgm:prSet/>
      <dgm:spPr/>
      <dgm:t>
        <a:bodyPr/>
        <a:lstStyle/>
        <a:p>
          <a:endParaRPr lang="en-US"/>
        </a:p>
      </dgm:t>
    </dgm:pt>
    <dgm:pt modelId="{93E8EB63-CDC0-4E27-AEBA-D316B43F958F}" type="sibTrans" cxnId="{4AE3603D-A70C-46E7-B51C-1E6B2E4DF6CC}">
      <dgm:prSet/>
      <dgm:spPr/>
      <dgm:t>
        <a:bodyPr/>
        <a:lstStyle/>
        <a:p>
          <a:endParaRPr lang="en-US"/>
        </a:p>
      </dgm:t>
    </dgm:pt>
    <dgm:pt modelId="{21A4009B-4772-455A-A105-60F8A1C03033}" type="pres">
      <dgm:prSet presAssocID="{846F4A25-A1A0-448A-A3EB-28B855C9A57D}" presName="Name0" presStyleCnt="0">
        <dgm:presLayoutVars>
          <dgm:chMax/>
          <dgm:chPref/>
          <dgm:dir/>
        </dgm:presLayoutVars>
      </dgm:prSet>
      <dgm:spPr/>
    </dgm:pt>
    <dgm:pt modelId="{80F96CF4-C881-4B79-A780-3071E84B6C40}" type="pres">
      <dgm:prSet presAssocID="{09F1B0B4-94CD-4EB5-8743-45D661133C5C}" presName="composite" presStyleCnt="0"/>
      <dgm:spPr/>
    </dgm:pt>
    <dgm:pt modelId="{504E56E0-03DB-49B8-89FF-40CE6967AAEC}" type="pres">
      <dgm:prSet presAssocID="{09F1B0B4-94CD-4EB5-8743-45D661133C5C}" presName="Accent" presStyleLbl="alignNode1" presStyleIdx="0" presStyleCnt="1">
        <dgm:presLayoutVars>
          <dgm:chMax val="0"/>
          <dgm:chPref val="0"/>
        </dgm:presLayoutVars>
      </dgm:prSet>
      <dgm:spPr/>
    </dgm:pt>
    <dgm:pt modelId="{0BAF3644-719B-439D-9C31-704B9EE2D018}" type="pres">
      <dgm:prSet presAssocID="{09F1B0B4-94CD-4EB5-8743-45D661133C5C}" presName="Image" presStyleLbl="bgImgPlace1" presStyleIdx="0" presStyleCnt="1" custScaleX="165980" custScaleY="15328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extLst>
        <a:ext uri="{E40237B7-FDA0-4F09-8148-C483321AD2D9}">
          <dgm14:cNvPr xmlns:dgm14="http://schemas.microsoft.com/office/drawing/2010/diagram" id="0" name="" descr="DSC0292"/>
        </a:ext>
      </dgm:extLst>
    </dgm:pt>
    <dgm:pt modelId="{D2EFC2CC-59D7-4220-8637-D3F1ECAFAFB2}" type="pres">
      <dgm:prSet presAssocID="{09F1B0B4-94CD-4EB5-8743-45D661133C5C}" presName="Parent" presStyleLbl="fgAccFollowNode1" presStyleIdx="0" presStyleCnt="1" custScaleX="152967" custScaleY="48809" custLinFactX="-64697" custLinFactNeighborX="-100000" custLinFactNeighborY="-634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5CE1A-D54B-4978-8260-7BFCF4D10116}" type="pres">
      <dgm:prSet presAssocID="{09F1B0B4-94CD-4EB5-8743-45D661133C5C}" presName="Space" presStyleCnt="0">
        <dgm:presLayoutVars>
          <dgm:chMax val="0"/>
          <dgm:chPref val="0"/>
        </dgm:presLayoutVars>
      </dgm:prSet>
      <dgm:spPr/>
    </dgm:pt>
  </dgm:ptLst>
  <dgm:cxnLst>
    <dgm:cxn modelId="{4AE3603D-A70C-46E7-B51C-1E6B2E4DF6CC}" srcId="{846F4A25-A1A0-448A-A3EB-28B855C9A57D}" destId="{09F1B0B4-94CD-4EB5-8743-45D661133C5C}" srcOrd="0" destOrd="0" parTransId="{96BE5F40-BE35-4EFA-BC4D-87E0502D1070}" sibTransId="{93E8EB63-CDC0-4E27-AEBA-D316B43F958F}"/>
    <dgm:cxn modelId="{0A5664A3-98DA-4F69-8CB8-3815E8CF4F79}" type="presOf" srcId="{846F4A25-A1A0-448A-A3EB-28B855C9A57D}" destId="{21A4009B-4772-455A-A105-60F8A1C03033}" srcOrd="0" destOrd="0" presId="urn:microsoft.com/office/officeart/2008/layout/AlternatingPictureCircles"/>
    <dgm:cxn modelId="{6B5571F9-5C5E-46C5-B35E-45C628DBFEF7}" type="presOf" srcId="{09F1B0B4-94CD-4EB5-8743-45D661133C5C}" destId="{D2EFC2CC-59D7-4220-8637-D3F1ECAFAFB2}" srcOrd="0" destOrd="0" presId="urn:microsoft.com/office/officeart/2008/layout/AlternatingPictureCircles"/>
    <dgm:cxn modelId="{78BFD140-73F5-42FF-BCFA-184641BF7D85}" type="presParOf" srcId="{21A4009B-4772-455A-A105-60F8A1C03033}" destId="{80F96CF4-C881-4B79-A780-3071E84B6C40}" srcOrd="0" destOrd="0" presId="urn:microsoft.com/office/officeart/2008/layout/AlternatingPictureCircles"/>
    <dgm:cxn modelId="{8573BF77-D5DE-4A43-ADBC-1693EDA9FE30}" type="presParOf" srcId="{80F96CF4-C881-4B79-A780-3071E84B6C40}" destId="{504E56E0-03DB-49B8-89FF-40CE6967AAEC}" srcOrd="0" destOrd="0" presId="urn:microsoft.com/office/officeart/2008/layout/AlternatingPictureCircles"/>
    <dgm:cxn modelId="{B6D129E1-F9F3-4078-96CA-E6B83F9C20AC}" type="presParOf" srcId="{80F96CF4-C881-4B79-A780-3071E84B6C40}" destId="{0BAF3644-719B-439D-9C31-704B9EE2D018}" srcOrd="1" destOrd="0" presId="urn:microsoft.com/office/officeart/2008/layout/AlternatingPictureCircles"/>
    <dgm:cxn modelId="{74E91DC5-79A9-43F4-A9A5-9B6918B33513}" type="presParOf" srcId="{80F96CF4-C881-4B79-A780-3071E84B6C40}" destId="{D2EFC2CC-59D7-4220-8637-D3F1ECAFAFB2}" srcOrd="2" destOrd="0" presId="urn:microsoft.com/office/officeart/2008/layout/AlternatingPictureCircles"/>
    <dgm:cxn modelId="{F8FFB915-B9BC-4BCF-9836-3E962506F5E4}" type="presParOf" srcId="{80F96CF4-C881-4B79-A780-3071E84B6C40}" destId="{4585CE1A-D54B-4978-8260-7BFCF4D10116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FA18B1-46A8-47C6-96D8-FE384AA61976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BD4F9A31-67C2-4E74-8525-4CA5A39D4D2B}">
      <dgm:prSet phldrT="[Text]" custT="1"/>
      <dgm:spPr/>
      <dgm:t>
        <a:bodyPr/>
        <a:lstStyle/>
        <a:p>
          <a:r>
            <a:rPr lang="en-US" sz="1400" dirty="0" smtClean="0">
              <a:latin typeface="Baskerville Old Face" panose="02020602080505020303" pitchFamily="18" charset="0"/>
            </a:rPr>
            <a:t>Small-footed bat</a:t>
          </a:r>
          <a:endParaRPr lang="en-US" sz="1400" dirty="0">
            <a:latin typeface="Baskerville Old Face" panose="02020602080505020303" pitchFamily="18" charset="0"/>
          </a:endParaRPr>
        </a:p>
      </dgm:t>
    </dgm:pt>
    <dgm:pt modelId="{27E5FD98-71D1-4AA7-A7A7-B3E84FFF83D9}" type="parTrans" cxnId="{5EC59515-47CF-458B-BEFD-9D07DEB52B2B}">
      <dgm:prSet/>
      <dgm:spPr/>
      <dgm:t>
        <a:bodyPr/>
        <a:lstStyle/>
        <a:p>
          <a:endParaRPr lang="en-US"/>
        </a:p>
      </dgm:t>
    </dgm:pt>
    <dgm:pt modelId="{ECCBDD25-39B1-489C-91B0-94164D088DFD}" type="sibTrans" cxnId="{5EC59515-47CF-458B-BEFD-9D07DEB52B2B}">
      <dgm:prSet/>
      <dgm:spPr/>
      <dgm:t>
        <a:bodyPr/>
        <a:lstStyle/>
        <a:p>
          <a:endParaRPr lang="en-US"/>
        </a:p>
      </dgm:t>
    </dgm:pt>
    <dgm:pt modelId="{628BAE66-42F0-4668-BBA3-C20C5CC3360A}" type="pres">
      <dgm:prSet presAssocID="{3DFA18B1-46A8-47C6-96D8-FE384AA61976}" presName="Name0" presStyleCnt="0">
        <dgm:presLayoutVars>
          <dgm:chMax/>
          <dgm:chPref/>
          <dgm:dir/>
        </dgm:presLayoutVars>
      </dgm:prSet>
      <dgm:spPr/>
    </dgm:pt>
    <dgm:pt modelId="{ADAF42E4-4180-430C-ABE8-C2F04812F5F4}" type="pres">
      <dgm:prSet presAssocID="{BD4F9A31-67C2-4E74-8525-4CA5A39D4D2B}" presName="composite" presStyleCnt="0"/>
      <dgm:spPr/>
    </dgm:pt>
    <dgm:pt modelId="{45C0A313-EB43-4294-B7E3-8FFEF4C9A938}" type="pres">
      <dgm:prSet presAssocID="{BD4F9A31-67C2-4E74-8525-4CA5A39D4D2B}" presName="Accent" presStyleLbl="alignNode1" presStyleIdx="0" presStyleCnt="1">
        <dgm:presLayoutVars>
          <dgm:chMax val="0"/>
          <dgm:chPref val="0"/>
        </dgm:presLayoutVars>
      </dgm:prSet>
      <dgm:spPr/>
    </dgm:pt>
    <dgm:pt modelId="{A81653C2-DE8C-48BB-A35B-26C8CB2E77D7}" type="pres">
      <dgm:prSet presAssocID="{BD4F9A31-67C2-4E74-8525-4CA5A39D4D2B}" presName="Image" presStyleLbl="bgImgPlace1" presStyleIdx="0" presStyleCnt="1" custScaleX="169468" custScaleY="195245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extLst>
        <a:ext uri="{E40237B7-FDA0-4F09-8148-C483321AD2D9}">
          <dgm14:cNvPr xmlns:dgm14="http://schemas.microsoft.com/office/drawing/2010/diagram" id="0" name="" descr="smallfoot"/>
        </a:ext>
      </dgm:extLst>
    </dgm:pt>
    <dgm:pt modelId="{DDBC1596-BA7D-4422-B573-380812C3662C}" type="pres">
      <dgm:prSet presAssocID="{BD4F9A31-67C2-4E74-8525-4CA5A39D4D2B}" presName="Parent" presStyleLbl="fgAccFollowNode1" presStyleIdx="0" presStyleCnt="1" custScaleX="103611" custScaleY="107717" custLinFactNeighborX="-7106" custLinFactNeighborY="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17C6F-5DE3-4A2B-BE46-69556CDCFB34}" type="pres">
      <dgm:prSet presAssocID="{BD4F9A31-67C2-4E74-8525-4CA5A39D4D2B}" presName="Space" presStyleCnt="0">
        <dgm:presLayoutVars>
          <dgm:chMax val="0"/>
          <dgm:chPref val="0"/>
        </dgm:presLayoutVars>
      </dgm:prSet>
      <dgm:spPr/>
    </dgm:pt>
  </dgm:ptLst>
  <dgm:cxnLst>
    <dgm:cxn modelId="{0F267EB0-1C4F-4B4E-ABBD-093226631AF8}" type="presOf" srcId="{3DFA18B1-46A8-47C6-96D8-FE384AA61976}" destId="{628BAE66-42F0-4668-BBA3-C20C5CC3360A}" srcOrd="0" destOrd="0" presId="urn:microsoft.com/office/officeart/2008/layout/AlternatingPictureCircles"/>
    <dgm:cxn modelId="{D08307BE-9A00-4544-9608-88C415587490}" type="presOf" srcId="{BD4F9A31-67C2-4E74-8525-4CA5A39D4D2B}" destId="{DDBC1596-BA7D-4422-B573-380812C3662C}" srcOrd="0" destOrd="0" presId="urn:microsoft.com/office/officeart/2008/layout/AlternatingPictureCircles"/>
    <dgm:cxn modelId="{5EC59515-47CF-458B-BEFD-9D07DEB52B2B}" srcId="{3DFA18B1-46A8-47C6-96D8-FE384AA61976}" destId="{BD4F9A31-67C2-4E74-8525-4CA5A39D4D2B}" srcOrd="0" destOrd="0" parTransId="{27E5FD98-71D1-4AA7-A7A7-B3E84FFF83D9}" sibTransId="{ECCBDD25-39B1-489C-91B0-94164D088DFD}"/>
    <dgm:cxn modelId="{364FAD2F-D6FF-4A85-85A2-4F2101278245}" type="presParOf" srcId="{628BAE66-42F0-4668-BBA3-C20C5CC3360A}" destId="{ADAF42E4-4180-430C-ABE8-C2F04812F5F4}" srcOrd="0" destOrd="0" presId="urn:microsoft.com/office/officeart/2008/layout/AlternatingPictureCircles"/>
    <dgm:cxn modelId="{79207316-9E33-4AA4-9EB2-DEC23FFB47AA}" type="presParOf" srcId="{ADAF42E4-4180-430C-ABE8-C2F04812F5F4}" destId="{45C0A313-EB43-4294-B7E3-8FFEF4C9A938}" srcOrd="0" destOrd="0" presId="urn:microsoft.com/office/officeart/2008/layout/AlternatingPictureCircles"/>
    <dgm:cxn modelId="{51561090-C5AE-4EF3-81D5-7D1B7A78C930}" type="presParOf" srcId="{ADAF42E4-4180-430C-ABE8-C2F04812F5F4}" destId="{A81653C2-DE8C-48BB-A35B-26C8CB2E77D7}" srcOrd="1" destOrd="0" presId="urn:microsoft.com/office/officeart/2008/layout/AlternatingPictureCircles"/>
    <dgm:cxn modelId="{75E7AA37-54C9-4E12-9895-843C78249CFC}" type="presParOf" srcId="{ADAF42E4-4180-430C-ABE8-C2F04812F5F4}" destId="{DDBC1596-BA7D-4422-B573-380812C3662C}" srcOrd="2" destOrd="0" presId="urn:microsoft.com/office/officeart/2008/layout/AlternatingPictureCircles"/>
    <dgm:cxn modelId="{9AEDD025-100D-4838-A89D-B5708A9A617B}" type="presParOf" srcId="{ADAF42E4-4180-430C-ABE8-C2F04812F5F4}" destId="{44817C6F-5DE3-4A2B-BE46-69556CDCFB34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038C42-2385-42A3-A0E0-FCCA11BF206E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5A9BAD13-6C78-4F50-86FE-59CBBCC5D95E}">
      <dgm:prSet phldrT="[Text]" custT="1"/>
      <dgm:spPr/>
      <dgm:t>
        <a:bodyPr/>
        <a:lstStyle/>
        <a:p>
          <a:r>
            <a:rPr lang="en-US" sz="1400" dirty="0" smtClean="0">
              <a:latin typeface="Baskerville Old Face" panose="02020602080505020303" pitchFamily="18" charset="0"/>
            </a:rPr>
            <a:t>Little brown bat</a:t>
          </a:r>
          <a:endParaRPr lang="en-US" sz="1400" dirty="0">
            <a:latin typeface="Baskerville Old Face" panose="02020602080505020303" pitchFamily="18" charset="0"/>
          </a:endParaRPr>
        </a:p>
      </dgm:t>
    </dgm:pt>
    <dgm:pt modelId="{32F4C9AD-8C71-4E24-81E5-03218FC058A1}" type="parTrans" cxnId="{790839CB-9199-41E8-A8E4-2172932403AE}">
      <dgm:prSet/>
      <dgm:spPr/>
      <dgm:t>
        <a:bodyPr/>
        <a:lstStyle/>
        <a:p>
          <a:endParaRPr lang="en-US"/>
        </a:p>
      </dgm:t>
    </dgm:pt>
    <dgm:pt modelId="{62209388-54AB-46AA-8C04-91B6358C7E4A}" type="sibTrans" cxnId="{790839CB-9199-41E8-A8E4-2172932403AE}">
      <dgm:prSet/>
      <dgm:spPr/>
      <dgm:t>
        <a:bodyPr/>
        <a:lstStyle/>
        <a:p>
          <a:endParaRPr lang="en-US"/>
        </a:p>
      </dgm:t>
    </dgm:pt>
    <dgm:pt modelId="{5F4034FA-F3B3-4170-AB29-274BDB102E0C}" type="pres">
      <dgm:prSet presAssocID="{1E038C42-2385-42A3-A0E0-FCCA11BF206E}" presName="Name0" presStyleCnt="0">
        <dgm:presLayoutVars>
          <dgm:chMax/>
          <dgm:chPref/>
          <dgm:dir/>
        </dgm:presLayoutVars>
      </dgm:prSet>
      <dgm:spPr/>
    </dgm:pt>
    <dgm:pt modelId="{6BEF0D7A-8E40-45A9-8526-B1BD0AF8C734}" type="pres">
      <dgm:prSet presAssocID="{5A9BAD13-6C78-4F50-86FE-59CBBCC5D95E}" presName="composite" presStyleCnt="0"/>
      <dgm:spPr/>
    </dgm:pt>
    <dgm:pt modelId="{0BC6423E-C7BE-4489-B1C8-51838410832C}" type="pres">
      <dgm:prSet presAssocID="{5A9BAD13-6C78-4F50-86FE-59CBBCC5D95E}" presName="Accent" presStyleLbl="alignNode1" presStyleIdx="0" presStyleCnt="1">
        <dgm:presLayoutVars>
          <dgm:chMax val="0"/>
          <dgm:chPref val="0"/>
        </dgm:presLayoutVars>
      </dgm:prSet>
      <dgm:spPr/>
    </dgm:pt>
    <dgm:pt modelId="{B6A57336-A881-426F-A4C2-0524ABC767CD}" type="pres">
      <dgm:prSet presAssocID="{5A9BAD13-6C78-4F50-86FE-59CBBCC5D95E}" presName="Image" presStyleLbl="bgImgPlace1" presStyleIdx="0" presStyleCnt="1" custScaleX="170076" custScaleY="157777" custLinFactNeighborX="13914" custLinFactNeighborY="4349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B81FEB82-5771-42E6-90B9-0F317E2A813C}" type="pres">
      <dgm:prSet presAssocID="{5A9BAD13-6C78-4F50-86FE-59CBBCC5D95E}" presName="Parent" presStyleLbl="fgAccFollowNode1" presStyleIdx="0" presStyleCnt="1" custScaleX="169275" custScaleY="47494" custLinFactX="-28450" custLinFactNeighborX="-100000" custLinFactNeighborY="-609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503C4-4868-415A-86B2-391CFB51ED2B}" type="pres">
      <dgm:prSet presAssocID="{5A9BAD13-6C78-4F50-86FE-59CBBCC5D95E}" presName="Space" presStyleCnt="0">
        <dgm:presLayoutVars>
          <dgm:chMax val="0"/>
          <dgm:chPref val="0"/>
        </dgm:presLayoutVars>
      </dgm:prSet>
      <dgm:spPr/>
    </dgm:pt>
  </dgm:ptLst>
  <dgm:cxnLst>
    <dgm:cxn modelId="{790839CB-9199-41E8-A8E4-2172932403AE}" srcId="{1E038C42-2385-42A3-A0E0-FCCA11BF206E}" destId="{5A9BAD13-6C78-4F50-86FE-59CBBCC5D95E}" srcOrd="0" destOrd="0" parTransId="{32F4C9AD-8C71-4E24-81E5-03218FC058A1}" sibTransId="{62209388-54AB-46AA-8C04-91B6358C7E4A}"/>
    <dgm:cxn modelId="{72D469EA-8C41-47C7-9998-664DDFCFDC44}" type="presOf" srcId="{5A9BAD13-6C78-4F50-86FE-59CBBCC5D95E}" destId="{B81FEB82-5771-42E6-90B9-0F317E2A813C}" srcOrd="0" destOrd="0" presId="urn:microsoft.com/office/officeart/2008/layout/AlternatingPictureCircles"/>
    <dgm:cxn modelId="{891A0E90-E057-4454-AE31-05DB2351945D}" type="presOf" srcId="{1E038C42-2385-42A3-A0E0-FCCA11BF206E}" destId="{5F4034FA-F3B3-4170-AB29-274BDB102E0C}" srcOrd="0" destOrd="0" presId="urn:microsoft.com/office/officeart/2008/layout/AlternatingPictureCircles"/>
    <dgm:cxn modelId="{451F8662-FA68-4766-9A0A-1EB96062B21E}" type="presParOf" srcId="{5F4034FA-F3B3-4170-AB29-274BDB102E0C}" destId="{6BEF0D7A-8E40-45A9-8526-B1BD0AF8C734}" srcOrd="0" destOrd="0" presId="urn:microsoft.com/office/officeart/2008/layout/AlternatingPictureCircles"/>
    <dgm:cxn modelId="{96F40A5D-5D9C-4A5F-9AEA-AAF3562B6EBE}" type="presParOf" srcId="{6BEF0D7A-8E40-45A9-8526-B1BD0AF8C734}" destId="{0BC6423E-C7BE-4489-B1C8-51838410832C}" srcOrd="0" destOrd="0" presId="urn:microsoft.com/office/officeart/2008/layout/AlternatingPictureCircles"/>
    <dgm:cxn modelId="{03F5BE70-3026-4FCD-BCDE-F05555EED615}" type="presParOf" srcId="{6BEF0D7A-8E40-45A9-8526-B1BD0AF8C734}" destId="{B6A57336-A881-426F-A4C2-0524ABC767CD}" srcOrd="1" destOrd="0" presId="urn:microsoft.com/office/officeart/2008/layout/AlternatingPictureCircles"/>
    <dgm:cxn modelId="{0400B440-908B-426B-BEE3-A793F0BA5B18}" type="presParOf" srcId="{6BEF0D7A-8E40-45A9-8526-B1BD0AF8C734}" destId="{B81FEB82-5771-42E6-90B9-0F317E2A813C}" srcOrd="2" destOrd="0" presId="urn:microsoft.com/office/officeart/2008/layout/AlternatingPictureCircles"/>
    <dgm:cxn modelId="{4188A947-71AB-41C2-91DF-E850E588ED90}" type="presParOf" srcId="{6BEF0D7A-8E40-45A9-8526-B1BD0AF8C734}" destId="{5F4503C4-4868-415A-86B2-391CFB51ED2B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EA519-2A16-45A7-B5A6-E3169C377365}">
      <dsp:nvSpPr>
        <dsp:cNvPr id="0" name=""/>
        <dsp:cNvSpPr/>
      </dsp:nvSpPr>
      <dsp:spPr>
        <a:xfrm>
          <a:off x="1336453" y="805746"/>
          <a:ext cx="948910" cy="948868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0D0D4-34DA-4F2D-A7C2-B948E0B6CEBE}">
      <dsp:nvSpPr>
        <dsp:cNvPr id="0" name=""/>
        <dsp:cNvSpPr/>
      </dsp:nvSpPr>
      <dsp:spPr>
        <a:xfrm>
          <a:off x="636" y="175277"/>
          <a:ext cx="1988111" cy="22097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4346B-89AA-4EE8-AEB6-90A6BD327F37}">
      <dsp:nvSpPr>
        <dsp:cNvPr id="0" name=""/>
        <dsp:cNvSpPr/>
      </dsp:nvSpPr>
      <dsp:spPr>
        <a:xfrm>
          <a:off x="3" y="228604"/>
          <a:ext cx="740123" cy="74009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accent6">
                  <a:lumMod val="10000"/>
                </a:schemeClr>
              </a:solidFill>
              <a:latin typeface="Baskerville Old Face" panose="02020602080505020303" pitchFamily="18" charset="0"/>
            </a:rPr>
            <a:t>Tri-color bat </a:t>
          </a:r>
          <a:endParaRPr lang="en-US" sz="1400" b="0" kern="1200" dirty="0">
            <a:solidFill>
              <a:schemeClr val="accent6">
                <a:lumMod val="10000"/>
              </a:schemeClr>
            </a:solidFill>
            <a:latin typeface="Baskerville Old Face" panose="02020602080505020303" pitchFamily="18" charset="0"/>
          </a:endParaRPr>
        </a:p>
      </dsp:txBody>
      <dsp:txXfrm>
        <a:off x="108392" y="336988"/>
        <a:ext cx="523345" cy="523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E9656-3D1D-444A-8407-75D707E69B4D}">
      <dsp:nvSpPr>
        <dsp:cNvPr id="0" name=""/>
        <dsp:cNvSpPr/>
      </dsp:nvSpPr>
      <dsp:spPr>
        <a:xfrm>
          <a:off x="1351966" y="402430"/>
          <a:ext cx="1014503" cy="1014459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EA9E3-AE36-4F2C-A893-DCE74091A362}">
      <dsp:nvSpPr>
        <dsp:cNvPr id="0" name=""/>
        <dsp:cNvSpPr/>
      </dsp:nvSpPr>
      <dsp:spPr>
        <a:xfrm>
          <a:off x="1445" y="132398"/>
          <a:ext cx="1970270" cy="15544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9EB6E-069D-49C6-960C-6BE4917368AC}">
      <dsp:nvSpPr>
        <dsp:cNvPr id="0" name=""/>
        <dsp:cNvSpPr/>
      </dsp:nvSpPr>
      <dsp:spPr>
        <a:xfrm>
          <a:off x="1463575" y="514015"/>
          <a:ext cx="791284" cy="79124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Baskerville Old Face" panose="02020602080505020303" pitchFamily="18" charset="0"/>
            </a:rPr>
            <a:t>Indiana bat</a:t>
          </a:r>
          <a:endParaRPr lang="en-US" sz="1400" b="0" kern="1200" dirty="0">
            <a:latin typeface="Baskerville Old Face" panose="02020602080505020303" pitchFamily="18" charset="0"/>
          </a:endParaRPr>
        </a:p>
      </dsp:txBody>
      <dsp:txXfrm>
        <a:off x="1579456" y="629891"/>
        <a:ext cx="559522" cy="559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64D5E-7557-4592-B647-E24A1EC01118}">
      <dsp:nvSpPr>
        <dsp:cNvPr id="0" name=""/>
        <dsp:cNvSpPr/>
      </dsp:nvSpPr>
      <dsp:spPr>
        <a:xfrm>
          <a:off x="1359986" y="607232"/>
          <a:ext cx="614389" cy="614362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AD114-3532-46F1-A6FA-4C848FAC108A}">
      <dsp:nvSpPr>
        <dsp:cNvPr id="0" name=""/>
        <dsp:cNvSpPr/>
      </dsp:nvSpPr>
      <dsp:spPr>
        <a:xfrm>
          <a:off x="20080" y="0"/>
          <a:ext cx="2276076" cy="1828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94225-895D-42A5-9B6E-D0113E269AD1}">
      <dsp:nvSpPr>
        <dsp:cNvPr id="0" name=""/>
        <dsp:cNvSpPr/>
      </dsp:nvSpPr>
      <dsp:spPr>
        <a:xfrm>
          <a:off x="838201" y="1447798"/>
          <a:ext cx="1419180" cy="37317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6">
                  <a:lumMod val="10000"/>
                </a:schemeClr>
              </a:solidFill>
              <a:latin typeface="Baskerville Old Face" panose="02020602080505020303" pitchFamily="18" charset="0"/>
            </a:rPr>
            <a:t>Northern long-eared bat</a:t>
          </a:r>
          <a:endParaRPr lang="en-US" sz="1400" kern="1200" dirty="0">
            <a:solidFill>
              <a:schemeClr val="accent6">
                <a:lumMod val="10000"/>
              </a:schemeClr>
            </a:solidFill>
            <a:latin typeface="Baskerville Old Face" panose="02020602080505020303" pitchFamily="18" charset="0"/>
          </a:endParaRPr>
        </a:p>
      </dsp:txBody>
      <dsp:txXfrm>
        <a:off x="1046035" y="1502447"/>
        <a:ext cx="1003512" cy="263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E56E0-03DB-49B8-89FF-40CE6967AAEC}">
      <dsp:nvSpPr>
        <dsp:cNvPr id="0" name=""/>
        <dsp:cNvSpPr/>
      </dsp:nvSpPr>
      <dsp:spPr>
        <a:xfrm>
          <a:off x="1718675" y="382748"/>
          <a:ext cx="1244387" cy="1244333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F3644-719B-439D-9C31-704B9EE2D018}">
      <dsp:nvSpPr>
        <dsp:cNvPr id="0" name=""/>
        <dsp:cNvSpPr/>
      </dsp:nvSpPr>
      <dsp:spPr>
        <a:xfrm>
          <a:off x="351" y="118025"/>
          <a:ext cx="2540285" cy="17737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FC2CC-59D7-4220-8637-D3F1ECAFAFB2}">
      <dsp:nvSpPr>
        <dsp:cNvPr id="0" name=""/>
        <dsp:cNvSpPr/>
      </dsp:nvSpPr>
      <dsp:spPr>
        <a:xfrm>
          <a:off x="0" y="152398"/>
          <a:ext cx="1484679" cy="47371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Baskerville Old Face" panose="02020602080505020303" pitchFamily="18" charset="0"/>
            </a:rPr>
            <a:t>Big brown bat</a:t>
          </a:r>
          <a:endParaRPr lang="en-US" sz="1400" kern="1200" dirty="0">
            <a:latin typeface="Baskerville Old Face" panose="02020602080505020303" pitchFamily="18" charset="0"/>
          </a:endParaRPr>
        </a:p>
      </dsp:txBody>
      <dsp:txXfrm>
        <a:off x="217426" y="221772"/>
        <a:ext cx="1049827" cy="3349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0A313-EB43-4294-B7E3-8FFEF4C9A938}">
      <dsp:nvSpPr>
        <dsp:cNvPr id="0" name=""/>
        <dsp:cNvSpPr/>
      </dsp:nvSpPr>
      <dsp:spPr>
        <a:xfrm>
          <a:off x="1613469" y="663457"/>
          <a:ext cx="1150321" cy="1150271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653C2-DE8C-48BB-A35B-26C8CB2E77D7}">
      <dsp:nvSpPr>
        <dsp:cNvPr id="0" name=""/>
        <dsp:cNvSpPr/>
      </dsp:nvSpPr>
      <dsp:spPr>
        <a:xfrm>
          <a:off x="364" y="194294"/>
          <a:ext cx="2397606" cy="2088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C1596-BA7D-4422-B573-380812C3662C}">
      <dsp:nvSpPr>
        <dsp:cNvPr id="0" name=""/>
        <dsp:cNvSpPr/>
      </dsp:nvSpPr>
      <dsp:spPr>
        <a:xfrm>
          <a:off x="1660064" y="757445"/>
          <a:ext cx="929617" cy="96641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Baskerville Old Face" panose="02020602080505020303" pitchFamily="18" charset="0"/>
            </a:rPr>
            <a:t>Small-footed bat</a:t>
          </a:r>
          <a:endParaRPr lang="en-US" sz="1400" kern="1200" dirty="0">
            <a:latin typeface="Baskerville Old Face" panose="02020602080505020303" pitchFamily="18" charset="0"/>
          </a:endParaRPr>
        </a:p>
      </dsp:txBody>
      <dsp:txXfrm>
        <a:off x="1796203" y="898973"/>
        <a:ext cx="657339" cy="6833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6423E-C7BE-4489-B1C8-51838410832C}">
      <dsp:nvSpPr>
        <dsp:cNvPr id="0" name=""/>
        <dsp:cNvSpPr/>
      </dsp:nvSpPr>
      <dsp:spPr>
        <a:xfrm>
          <a:off x="1753221" y="656984"/>
          <a:ext cx="1246460" cy="1246405"/>
        </a:xfrm>
        <a:prstGeom prst="donut">
          <a:avLst>
            <a:gd name="adj" fmla="val 110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57336-A881-426F-A4C2-0524ABC767CD}">
      <dsp:nvSpPr>
        <dsp:cNvPr id="0" name=""/>
        <dsp:cNvSpPr/>
      </dsp:nvSpPr>
      <dsp:spPr>
        <a:xfrm>
          <a:off x="213944" y="416167"/>
          <a:ext cx="2607308" cy="182880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FEB82-5771-42E6-90B9-0F317E2A813C}">
      <dsp:nvSpPr>
        <dsp:cNvPr id="0" name=""/>
        <dsp:cNvSpPr/>
      </dsp:nvSpPr>
      <dsp:spPr>
        <a:xfrm>
          <a:off x="304804" y="457199"/>
          <a:ext cx="1645699" cy="46171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Baskerville Old Face" panose="02020602080505020303" pitchFamily="18" charset="0"/>
            </a:rPr>
            <a:t>Little brown bat</a:t>
          </a:r>
          <a:endParaRPr lang="en-US" sz="1400" kern="1200" dirty="0">
            <a:latin typeface="Baskerville Old Face" panose="02020602080505020303" pitchFamily="18" charset="0"/>
          </a:endParaRPr>
        </a:p>
      </dsp:txBody>
      <dsp:txXfrm>
        <a:off x="545811" y="524816"/>
        <a:ext cx="1163685" cy="32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41E05E-D07C-4039-9BC9-DEEB49396CCE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FF3339-C924-47A9-8D64-CE4928F3F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1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8382A32-C31E-4E19-B9C6-41A4B9F58980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2E038F7-D8C8-4ECE-A3B4-A9282C6AC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4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CE77A-BA79-4F58-8B1E-C135CA4E7A2F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207A-12BB-4CEF-91D0-B192E269F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D294-0362-4E2C-A6AF-6519D539D798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2F59-EB90-47DA-B61B-6542B8E1F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1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64827C-57AB-4054-B6A7-50D7F208EA27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932B98-0727-49FD-B7F4-AD72B0E54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151F234-972B-41AB-9087-61866F50AE56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45B2E0B-AAEF-45A8-A36E-6B586CD8B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3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685CDF-6657-49B0-A3D1-CA53E1D8FC96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27502B-5318-49C3-B4F1-966078D3F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3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BE11AE-7168-4A3C-8044-889FCE0E0ABC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DBBCB6-BFD9-46BB-BC95-9A79CD73B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6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59121-A481-4944-95AD-6CAA2C6B64F1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6FC531-AE17-4FE1-B398-28D9E42E7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5893-C1D6-42C1-B681-273069B2C47C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47749-8C8E-4AFA-A99B-E451B08AB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4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6B6A71D-88D7-4CFA-9FB1-5D00D9C47BB0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AABBF9A-99ED-4308-82F5-70571D0ED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76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EFFB256-BDDB-4FDB-AA6C-16F66E3B2BAB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22FE603-6920-47B7-9C8C-F5F88FA2C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052E7D-AAB3-42FD-AA33-D559813EC83C}" type="datetimeFigureOut">
              <a:rPr lang="en-US"/>
              <a:pPr>
                <a:defRPr/>
              </a:pPr>
              <a:t>11/26/2018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742C0D2-890D-45BC-837A-08392628A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42" r:id="rId7"/>
    <p:sldLayoutId id="2147483751" r:id="rId8"/>
    <p:sldLayoutId id="2147483752" r:id="rId9"/>
    <p:sldLayoutId id="2147483743" r:id="rId10"/>
    <p:sldLayoutId id="2147483744" r:id="rId11"/>
  </p:sldLayoutIdLst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Status and Update on the Upper Delaware Bat Community</a:t>
            </a:r>
            <a:endParaRPr lang="en-US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657600"/>
            <a:ext cx="4000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000" smtClean="0">
                <a:latin typeface="Baskerville Old Face" pitchFamily="18" charset="0"/>
              </a:rPr>
              <a:t>Jessica Newbern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smtClean="0">
                <a:latin typeface="Baskerville Old Face" pitchFamily="18" charset="0"/>
              </a:rPr>
              <a:t>Biologist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smtClean="0">
                <a:latin typeface="Baskerville Old Face" pitchFamily="18" charset="0"/>
              </a:rPr>
              <a:t>National Park Service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smtClean="0">
                <a:latin typeface="Baskerville Old Face" pitchFamily="18" charset="0"/>
              </a:rPr>
              <a:t>Upper Delaware Scenic and Recreational River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 smtClean="0">
              <a:latin typeface="Baskerville Old Face" pitchFamily="18" charset="0"/>
            </a:endParaRPr>
          </a:p>
        </p:txBody>
      </p:sp>
      <p:pic>
        <p:nvPicPr>
          <p:cNvPr id="10245" name="Picture 4" descr="File:US-NationalParkService-Shaded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1463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Mobile Acoustic Transects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4580" name="Picture 3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497334" cy="452596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502152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Mobile Acoustic Transects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4580" name="Picture 3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497334" cy="452596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3502152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Mobile Acoustic Transects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4580" name="Picture 3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9" y="1676400"/>
            <a:ext cx="3502152" cy="452628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502152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Mobile Acoustic Transects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4580" name="Picture 3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0599"/>
            <a:ext cx="3502152" cy="452628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80599"/>
            <a:ext cx="3502152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53536"/>
            <a:ext cx="7086600" cy="1143000"/>
          </a:xfrm>
        </p:spPr>
        <p:txBody>
          <a:bodyPr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Maternity Roost Emergence </a:t>
            </a:r>
            <a:r>
              <a:rPr lang="en-US" sz="32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Counts</a:t>
            </a:r>
            <a:endParaRPr lang="en-US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4580" name="Picture 3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00187"/>
              </p:ext>
            </p:extLst>
          </p:nvPr>
        </p:nvGraphicFramePr>
        <p:xfrm>
          <a:off x="533400" y="1676400"/>
          <a:ext cx="8000996" cy="1959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3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0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03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03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03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03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03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03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04800">
                <a:tc gridSpan="13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Lackawaxen</a:t>
                      </a:r>
                      <a:r>
                        <a:rPr lang="en-US" sz="1200" kern="1200" dirty="0">
                          <a:effectLst/>
                        </a:rPr>
                        <a:t> Post Office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Date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30-May- 2014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7-Jun-2014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14-un-2014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25-Jul-2014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7-Jun-2015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11-Jul-2015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16- </a:t>
                      </a:r>
                      <a:r>
                        <a:rPr lang="en-US" sz="1100" kern="1200" dirty="0" smtClean="0">
                          <a:effectLst/>
                        </a:rPr>
                        <a:t>Jul-2015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26-May-2016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30- Jun-2016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21-Jul-2016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18-May-2017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19-Jul-2017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4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Number of Bats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422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487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362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592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497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351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501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32086"/>
              </p:ext>
            </p:extLst>
          </p:nvPr>
        </p:nvGraphicFramePr>
        <p:xfrm>
          <a:off x="533400" y="4114800"/>
          <a:ext cx="8001000" cy="2063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3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1000">
                <a:tc gridSpan="10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Cochecton Train Station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Date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16-Jul-2014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22-Jul-2014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30-Jul-2014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24-Jun-2015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28-Jul-2015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11-May-2016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31-May-2016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2- Aug-     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21-Jun- 2017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Number of Bats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78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71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64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3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2019-2021 WNS Funding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2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NPS Biological Resources Division WNS funding - UPDE awarded $114,000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Partnering with East Stroudsburg University, Dr. </a:t>
            </a:r>
            <a:r>
              <a:rPr lang="en-US" dirty="0" err="1" smtClean="0">
                <a:latin typeface="Baskerville Old Face" panose="02020602080505020303" pitchFamily="18" charset="0"/>
              </a:rPr>
              <a:t>Whidden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endParaRPr lang="en-US" dirty="0">
              <a:latin typeface="Baskerville Old Face" panose="02020602080505020303" pitchFamily="18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Repeat mist netting surveys to include NY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Pilot citizen science project 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Attempt to find more little brown bat maternity colonies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Testing bats for exposure to fungus causes WNS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Continue mobile acoustic transects incorporating shorter ones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Banding or </a:t>
            </a:r>
            <a:r>
              <a:rPr lang="en-US" dirty="0" err="1" smtClean="0">
                <a:latin typeface="Baskerville Old Face" panose="02020602080505020303" pitchFamily="18" charset="0"/>
              </a:rPr>
              <a:t>radiotelemetry</a:t>
            </a:r>
            <a:r>
              <a:rPr lang="en-US" dirty="0" smtClean="0">
                <a:latin typeface="Baskerville Old Face" panose="02020602080505020303" pitchFamily="18" charset="0"/>
              </a:rPr>
              <a:t> to find hibernacula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Baskerville Old Face" panose="02020602080505020303" pitchFamily="18" charset="0"/>
            </a:endParaRPr>
          </a:p>
        </p:txBody>
      </p:sp>
      <p:pic>
        <p:nvPicPr>
          <p:cNvPr id="25604" name="Picture 3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Mobile Acoustic Transects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4580" name="Picture 3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97231"/>
            <a:ext cx="3497334" cy="452596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3502152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How Can We Help Bats?	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Education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Public involvement with bat monitoring and bat activities (national bat day, bat week)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Choose alternatives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Continue to monitor bats in the park for changes in species composition or WNS affects</a:t>
            </a:r>
          </a:p>
        </p:txBody>
      </p:sp>
      <p:pic>
        <p:nvPicPr>
          <p:cNvPr id="26628" name="Picture 3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Questions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US" altLang="en-US" sz="1800" dirty="0" smtClean="0">
              <a:latin typeface="Baskerville Old Face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en-US" sz="1800" dirty="0" smtClean="0">
              <a:latin typeface="Baskerville Old Face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en-US" sz="1800" dirty="0" smtClean="0">
              <a:latin typeface="Baskerville Old Face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en-US" sz="1800" dirty="0" smtClean="0">
              <a:latin typeface="Baskerville Old Face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en-US" sz="1800" dirty="0" smtClean="0">
              <a:latin typeface="Baskerville Old Face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en-US" sz="1800" dirty="0" smtClean="0">
              <a:latin typeface="Baskerville Old Face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en-US" sz="1800" dirty="0" smtClean="0">
              <a:latin typeface="Baskerville Old Face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en-US" sz="1800" dirty="0" smtClean="0">
              <a:latin typeface="Baskerville Old Face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en-US" sz="1800" dirty="0" smtClean="0">
              <a:latin typeface="Baskerville Old Face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en-US" altLang="en-US" sz="1800" dirty="0" smtClean="0">
              <a:latin typeface="Baskerville Old Face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latin typeface="Baskerville Old Face" pitchFamily="18" charset="0"/>
              </a:rPr>
              <a:t>Jessica Newbern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latin typeface="Baskerville Old Face" pitchFamily="18" charset="0"/>
              </a:rPr>
              <a:t>Biologist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latin typeface="Baskerville Old Face" pitchFamily="18" charset="0"/>
              </a:rPr>
              <a:t>National Park Service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latin typeface="Baskerville Old Face" pitchFamily="18" charset="0"/>
              </a:rPr>
              <a:t>Upper Delaware Scenic and Recreational River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latin typeface="Baskerville Old Face" pitchFamily="18" charset="0"/>
              </a:rPr>
              <a:t>570-729-7842 x3301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latin typeface="Baskerville Old Face" pitchFamily="18" charset="0"/>
              </a:rPr>
              <a:t>JNewbern@nps.gov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altLang="en-US" sz="1800" dirty="0" smtClean="0">
              <a:latin typeface="Baskerville Old Face" pitchFamily="18" charset="0"/>
            </a:endParaRPr>
          </a:p>
        </p:txBody>
      </p:sp>
      <p:pic>
        <p:nvPicPr>
          <p:cNvPr id="27652" name="Picture 3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1463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33536" b="9556"/>
          <a:stretch/>
        </p:blipFill>
        <p:spPr>
          <a:xfrm>
            <a:off x="1524000" y="1584958"/>
            <a:ext cx="6126480" cy="279435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Tree bat species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Picture 11" descr="La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3694047" cy="173736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2" descr="Lac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15840" y="1828800"/>
            <a:ext cx="3474720" cy="1839557"/>
          </a:xfrm>
          <a:prstGeom prst="round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la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114" y="4179332"/>
            <a:ext cx="3586617" cy="18288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4800600" y="621347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>
                <a:latin typeface="Baskerville Old Face" pitchFamily="18" charset="0"/>
              </a:rPr>
              <a:t>Hoary bat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587375" y="3565525"/>
            <a:ext cx="2765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>
                <a:latin typeface="Baskerville Old Face" pitchFamily="18" charset="0"/>
              </a:rPr>
              <a:t>Eastern red bat</a:t>
            </a: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636588" y="6022975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>
                <a:latin typeface="Baskerville Old Face" pitchFamily="18" charset="0"/>
              </a:rPr>
              <a:t>Silver-haired bat</a:t>
            </a:r>
          </a:p>
        </p:txBody>
      </p:sp>
      <p:pic>
        <p:nvPicPr>
          <p:cNvPr id="16" name="Picture 15" descr="080109-6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3676412"/>
            <a:ext cx="3200400" cy="2400300"/>
          </a:xfrm>
          <a:prstGeom prst="roundRect">
            <a:avLst/>
          </a:prstGeom>
        </p:spPr>
      </p:pic>
      <p:pic>
        <p:nvPicPr>
          <p:cNvPr id="13322" name="Picture 16" descr="File:US-NationalParkService-Shaded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Roosting bat species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2286000" cy="25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57200" y="4572000"/>
          <a:ext cx="2367915" cy="181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048000" y="1828800"/>
          <a:ext cx="237744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2895600" y="4419600"/>
          <a:ext cx="3083560" cy="200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5867400" y="1676400"/>
          <a:ext cx="2764155" cy="2477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5715000" y="4038600"/>
          <a:ext cx="3199940" cy="25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345" name="TextBox 17"/>
          <p:cNvSpPr txBox="1">
            <a:spLocks noChangeArrowheads="1"/>
          </p:cNvSpPr>
          <p:nvPr/>
        </p:nvSpPr>
        <p:spPr bwMode="auto">
          <a:xfrm>
            <a:off x="381000" y="64008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Photos taken from batmanagement.com</a:t>
            </a:r>
          </a:p>
        </p:txBody>
      </p:sp>
      <p:pic>
        <p:nvPicPr>
          <p:cNvPr id="14346" name="Picture 18" descr="File:US-NationalParkService-ShadedLogo.sv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Why are Bats Important?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906962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Pest Management 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Forest pests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Agriculture pests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Biting insects </a:t>
            </a:r>
          </a:p>
          <a:p>
            <a:pPr marL="41148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Pollinators and Fertilizers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Seed dispersal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Nectar feeding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Bat guano has many purposes</a:t>
            </a:r>
          </a:p>
          <a:p>
            <a:pPr marL="41148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Fascinating mammals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Long-lived relative to their size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Reproduce once a year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Use echolocation for communication, foraging, and identify their surroundings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They can FLY!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15364" name="Picture 3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Threats to bats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White Nose Syndrome (estimated loss &gt;6 million bats in Northeast and Canada)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Baskerville Old Face" panose="02020602080505020303" pitchFamily="18" charset="0"/>
              </a:rPr>
              <a:t>Wind energy (estimated loss 600,000/year</a:t>
            </a:r>
            <a:r>
              <a:rPr lang="en-US" dirty="0" smtClean="0">
                <a:latin typeface="Baskerville Old Face" panose="02020602080505020303" pitchFamily="18" charset="0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Habitat Loss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>
                <a:latin typeface="Baskerville Old Face" panose="02020602080505020303" pitchFamily="18" charset="0"/>
              </a:rPr>
              <a:t>Chiroptophobia</a:t>
            </a:r>
            <a:r>
              <a:rPr lang="en-US" dirty="0" smtClean="0">
                <a:latin typeface="Baskerville Old Face" panose="02020602080505020303" pitchFamily="18" charset="0"/>
              </a:rPr>
              <a:t> (fear of bats)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16388" name="Picture 3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Map of WNS Affected Areas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7411" name="Picture 3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46238"/>
            <a:ext cx="7696200" cy="4983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Bat Monitoring in UPDE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2008-2009 Small mammal inventory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Triple high and single high mist netting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Acoustic monitoring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Emergence counts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Captured 6 of the 9 species</a:t>
            </a:r>
          </a:p>
          <a:p>
            <a:pPr marL="640080"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Recorded 8 of the 9 species</a:t>
            </a:r>
          </a:p>
          <a:p>
            <a:pPr marL="41148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2010 and 2012 Acoustic monitoring and emergence counts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2013 Acoustic monitoring, emergence counts, UPDE </a:t>
            </a:r>
            <a:r>
              <a:rPr lang="en-US" dirty="0" err="1" smtClean="0">
                <a:latin typeface="Baskerville Old Face" panose="02020602080505020303" pitchFamily="18" charset="0"/>
              </a:rPr>
              <a:t>BioBlitz</a:t>
            </a:r>
            <a:r>
              <a:rPr lang="en-US" dirty="0" smtClean="0">
                <a:latin typeface="Baskerville Old Face" panose="02020602080505020303" pitchFamily="18" charset="0"/>
              </a:rPr>
              <a:t> in Starlight, PA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 2014 Acoustic monitoring, emergence counts, UPDE </a:t>
            </a:r>
            <a:r>
              <a:rPr lang="en-US" dirty="0" err="1" smtClean="0">
                <a:latin typeface="Baskerville Old Face" panose="02020602080505020303" pitchFamily="18" charset="0"/>
              </a:rPr>
              <a:t>BioBlitz</a:t>
            </a:r>
            <a:r>
              <a:rPr lang="en-US" dirty="0" smtClean="0">
                <a:latin typeface="Baskerville Old Face" panose="02020602080505020303" pitchFamily="18" charset="0"/>
              </a:rPr>
              <a:t> in </a:t>
            </a:r>
            <a:r>
              <a:rPr lang="en-US" dirty="0" err="1" smtClean="0">
                <a:latin typeface="Baskerville Old Face" panose="02020602080505020303" pitchFamily="18" charset="0"/>
              </a:rPr>
              <a:t>Tusten</a:t>
            </a:r>
            <a:r>
              <a:rPr lang="en-US" dirty="0" smtClean="0">
                <a:latin typeface="Baskerville Old Face" panose="02020602080505020303" pitchFamily="18" charset="0"/>
              </a:rPr>
              <a:t>, NY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2015 Mobile acoustic monitoring, emergence counts, a 3</a:t>
            </a:r>
            <a:r>
              <a:rPr lang="en-US" baseline="30000" dirty="0" smtClean="0">
                <a:latin typeface="Baskerville Old Face" panose="02020602080505020303" pitchFamily="18" charset="0"/>
              </a:rPr>
              <a:t>rd</a:t>
            </a:r>
            <a:r>
              <a:rPr lang="en-US" dirty="0" smtClean="0">
                <a:latin typeface="Baskerville Old Face" panose="02020602080505020303" pitchFamily="18" charset="0"/>
              </a:rPr>
              <a:t> little brown bat colony identified in </a:t>
            </a:r>
            <a:r>
              <a:rPr lang="en-US" dirty="0" err="1" smtClean="0">
                <a:latin typeface="Baskerville Old Face" panose="02020602080505020303" pitchFamily="18" charset="0"/>
              </a:rPr>
              <a:t>Tusten</a:t>
            </a:r>
            <a:r>
              <a:rPr lang="en-US" dirty="0" smtClean="0">
                <a:latin typeface="Baskerville Old Face" panose="02020602080505020303" pitchFamily="18" charset="0"/>
              </a:rPr>
              <a:t>, NY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latin typeface="Baskerville Old Face" panose="02020602080505020303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Baskerville Old Face" panose="02020602080505020303" pitchFamily="18" charset="0"/>
              </a:rPr>
              <a:t>2016 - 2018 Mobile acoustic monitoring, stationary monitoring in NY, emergence counts at known roosts, UPDE </a:t>
            </a:r>
            <a:r>
              <a:rPr lang="en-US" dirty="0" err="1" smtClean="0">
                <a:latin typeface="Baskerville Old Face" panose="02020602080505020303" pitchFamily="18" charset="0"/>
              </a:rPr>
              <a:t>BioBlitz</a:t>
            </a:r>
            <a:r>
              <a:rPr lang="en-US" dirty="0" smtClean="0">
                <a:latin typeface="Baskerville Old Face" panose="02020602080505020303" pitchFamily="18" charset="0"/>
              </a:rPr>
              <a:t> in Starlight, PA</a:t>
            </a:r>
          </a:p>
        </p:txBody>
      </p:sp>
      <p:pic>
        <p:nvPicPr>
          <p:cNvPr id="18436" name="Picture 3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Content Placeholder 3" descr="netAandB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3382963" cy="2193925"/>
          </a:xfrm>
        </p:spPr>
      </p:pic>
      <p:pic>
        <p:nvPicPr>
          <p:cNvPr id="19460" name="Picture 4" descr="palm3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382963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Mist Netting &amp; Acoustic Monitoring</a:t>
            </a:r>
            <a:endParaRPr lang="en-US" sz="40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9462" name="Picture 5" descr="http://binaryacoustictech.com/Web%20design%202/4%20Images/Product%20Images/Set-Up-4-product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84" y="1587335"/>
            <a:ext cx="3249881" cy="21051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4" y="3886199"/>
            <a:ext cx="3249881" cy="228600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Baskerville Old Face" panose="02020602080505020303" pitchFamily="18" charset="0"/>
              </a:rPr>
              <a:t>Mobile Acoustic Transects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4580" name="Picture 3" descr="File:US-NationalParkService-Shaded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31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803221"/>
              </p:ext>
            </p:extLst>
          </p:nvPr>
        </p:nvGraphicFramePr>
        <p:xfrm>
          <a:off x="663039" y="1600201"/>
          <a:ext cx="7848600" cy="4648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5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Species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2014 (n=10)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2015 (n=12)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*2016 (n=10)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*2017 (n=12)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Big Brown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65.56%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65.42%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62.00%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53.94%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Eastern Red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12.03%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16.43%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10.69%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31.71%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Hoary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2.11%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3.17%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7.38%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7.64%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Myotis Sp.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10.68%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6.77%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8.58%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3.47%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Little Brown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6.47%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6.05%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6.47%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3.24%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Silver-haired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1.05%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1.01%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3.60%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4.17%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Tri-Colored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1.05%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0.43%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0.50%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0.69%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Indiana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1.05%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0.72%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0.23%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5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Norhtern long-earred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0.30%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5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Eastern small-footed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0.30%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831</TotalTime>
  <Words>570</Words>
  <Application>Microsoft Office PowerPoint</Application>
  <PresentationFormat>On-screen Show (4:3)</PresentationFormat>
  <Paragraphs>207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Baskerville Old Face</vt:lpstr>
      <vt:lpstr>Calibri</vt:lpstr>
      <vt:lpstr>Rockwell</vt:lpstr>
      <vt:lpstr>Times New Roman</vt:lpstr>
      <vt:lpstr>Wingdings 2</vt:lpstr>
      <vt:lpstr>Foundry</vt:lpstr>
      <vt:lpstr>Status and Update on the Upper Delaware Bat Community</vt:lpstr>
      <vt:lpstr>Tree bat species</vt:lpstr>
      <vt:lpstr>Roosting bat species</vt:lpstr>
      <vt:lpstr>Why are Bats Important?</vt:lpstr>
      <vt:lpstr>Threats to bats</vt:lpstr>
      <vt:lpstr>Map of WNS Affected Areas</vt:lpstr>
      <vt:lpstr>Bat Monitoring in UPDE</vt:lpstr>
      <vt:lpstr>Mist Netting &amp; Acoustic Monitoring</vt:lpstr>
      <vt:lpstr>Mobile Acoustic Transects</vt:lpstr>
      <vt:lpstr>Mobile Acoustic Transects</vt:lpstr>
      <vt:lpstr>Mobile Acoustic Transects</vt:lpstr>
      <vt:lpstr>Mobile Acoustic Transects</vt:lpstr>
      <vt:lpstr>Mobile Acoustic Transects</vt:lpstr>
      <vt:lpstr>Maternity Roost Emergence Counts</vt:lpstr>
      <vt:lpstr>2019-2021 WNS Funding</vt:lpstr>
      <vt:lpstr>Mobile Acoustic Transects</vt:lpstr>
      <vt:lpstr>How Can We Help Bats? 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Bats and the Need for Bat Conservation</dc:title>
  <dc:creator>Jessica</dc:creator>
  <cp:lastModifiedBy>Staff</cp:lastModifiedBy>
  <cp:revision>47</cp:revision>
  <dcterms:created xsi:type="dcterms:W3CDTF">2014-10-27T14:34:50Z</dcterms:created>
  <dcterms:modified xsi:type="dcterms:W3CDTF">2018-11-26T18:35:42Z</dcterms:modified>
</cp:coreProperties>
</file>